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6CBB-063A-4864-8DA0-74C9B8898C4A}" type="datetimeFigureOut">
              <a:rPr lang="da-DK" smtClean="0"/>
              <a:t>24-06-2016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38DB-A355-4F01-BD6A-B4A0D5187A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3739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6CBB-063A-4864-8DA0-74C9B8898C4A}" type="datetimeFigureOut">
              <a:rPr lang="da-DK" smtClean="0"/>
              <a:t>24-06-2016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38DB-A355-4F01-BD6A-B4A0D5187A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3581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6CBB-063A-4864-8DA0-74C9B8898C4A}" type="datetimeFigureOut">
              <a:rPr lang="da-DK" smtClean="0"/>
              <a:t>24-06-2016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38DB-A355-4F01-BD6A-B4A0D5187A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574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6CBB-063A-4864-8DA0-74C9B8898C4A}" type="datetimeFigureOut">
              <a:rPr lang="da-DK" smtClean="0"/>
              <a:t>24-06-2016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38DB-A355-4F01-BD6A-B4A0D5187A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785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6CBB-063A-4864-8DA0-74C9B8898C4A}" type="datetimeFigureOut">
              <a:rPr lang="da-DK" smtClean="0"/>
              <a:t>24-06-2016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38DB-A355-4F01-BD6A-B4A0D5187A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086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6CBB-063A-4864-8DA0-74C9B8898C4A}" type="datetimeFigureOut">
              <a:rPr lang="da-DK" smtClean="0"/>
              <a:t>24-06-2016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38DB-A355-4F01-BD6A-B4A0D5187A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9406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6CBB-063A-4864-8DA0-74C9B8898C4A}" type="datetimeFigureOut">
              <a:rPr lang="da-DK" smtClean="0"/>
              <a:t>24-06-2016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38DB-A355-4F01-BD6A-B4A0D5187A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79565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6CBB-063A-4864-8DA0-74C9B8898C4A}" type="datetimeFigureOut">
              <a:rPr lang="da-DK" smtClean="0"/>
              <a:t>24-06-2016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38DB-A355-4F01-BD6A-B4A0D5187A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4284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6CBB-063A-4864-8DA0-74C9B8898C4A}" type="datetimeFigureOut">
              <a:rPr lang="da-DK" smtClean="0"/>
              <a:t>24-06-2016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38DB-A355-4F01-BD6A-B4A0D5187A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94097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6CBB-063A-4864-8DA0-74C9B8898C4A}" type="datetimeFigureOut">
              <a:rPr lang="da-DK" smtClean="0"/>
              <a:t>24-06-2016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38DB-A355-4F01-BD6A-B4A0D5187A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3312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F6CBB-063A-4864-8DA0-74C9B8898C4A}" type="datetimeFigureOut">
              <a:rPr lang="da-DK" smtClean="0"/>
              <a:t>24-06-2016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38DB-A355-4F01-BD6A-B4A0D5187A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2445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F6CBB-063A-4864-8DA0-74C9B8898C4A}" type="datetimeFigureOut">
              <a:rPr lang="da-DK" smtClean="0"/>
              <a:t>24-06-2016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738DB-A355-4F01-BD6A-B4A0D5187A5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015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Beregning af familie-økonomi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5043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A-bidrag (forskud) for barn A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381" y="2596532"/>
            <a:ext cx="9495238" cy="28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502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A-bidrag (uafsluttede sager), barn B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143" y="2601294"/>
            <a:ext cx="9485714" cy="2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391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Er der penge nok?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Udgifter: 8.077, Indtægter: 6.789</a:t>
            </a:r>
          </a:p>
          <a:p>
            <a:r>
              <a:rPr lang="da-DK" dirty="0" smtClean="0"/>
              <a:t>Der mangler altså 1.288</a:t>
            </a:r>
          </a:p>
          <a:p>
            <a:r>
              <a:rPr lang="da-DK" dirty="0" smtClean="0"/>
              <a:t>Det beløb udbetales som offentlig hjælp til kvinden (</a:t>
            </a:r>
            <a:r>
              <a:rPr lang="da-DK" dirty="0" err="1" smtClean="0"/>
              <a:t>reg</a:t>
            </a:r>
            <a:r>
              <a:rPr lang="da-DK" dirty="0" smtClean="0"/>
              <a:t>. efter skøn)</a:t>
            </a: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381" y="3611969"/>
            <a:ext cx="9495238" cy="28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061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Side 580:</a:t>
            </a:r>
            <a:endParaRPr lang="da-DK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10343" y="691364"/>
            <a:ext cx="4677693" cy="5884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85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Familien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Kvinde, 28 år, på barsel</a:t>
            </a:r>
          </a:p>
          <a:p>
            <a:r>
              <a:rPr lang="da-DK" dirty="0" smtClean="0"/>
              <a:t>Hendes første barn A, 3 år, bidragsresolution findes</a:t>
            </a:r>
          </a:p>
          <a:p>
            <a:r>
              <a:rPr lang="da-DK" dirty="0" smtClean="0"/>
              <a:t>Hendes andet barn B, 3 måneder, faderskabssag ikke afsluttet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27612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Satser for underhold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Enlig voksen: 340 pr. uge = 680 pr. 14 dage = 1.472 pr. måned</a:t>
            </a:r>
          </a:p>
          <a:p>
            <a:r>
              <a:rPr lang="da-DK" dirty="0" smtClean="0"/>
              <a:t>Et barn: 461,89 pr. uge = 923,78 pr. 14 dage = 2.000 pr. måned</a:t>
            </a:r>
          </a:p>
          <a:p>
            <a:r>
              <a:rPr lang="da-DK" dirty="0" smtClean="0"/>
              <a:t>Omregnings-faktor mellem uge og måned: 4,33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07850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Faste udgifter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El-regning</a:t>
            </a:r>
            <a:r>
              <a:rPr lang="da-DK" dirty="0" smtClean="0"/>
              <a:t>, Husleje, Daginstitution: 2.605 pr. måned</a:t>
            </a:r>
            <a:endParaRPr lang="da-DK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6149" y="2988515"/>
            <a:ext cx="4619048" cy="28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387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Underhold voksen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476" y="2664318"/>
            <a:ext cx="4619048" cy="28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294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Underhold, 2 børn</a:t>
            </a:r>
            <a:endParaRPr lang="da-DK" dirty="0"/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1714" y="2596532"/>
            <a:ext cx="4628571" cy="28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725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Samlede udgifter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Familien har altså samlede udgifter på 8.077 pr. måned.</a:t>
            </a:r>
          </a:p>
          <a:p>
            <a:r>
              <a:rPr lang="da-DK" dirty="0" smtClean="0"/>
              <a:t>Hvordan skaffes dette beløb?</a:t>
            </a:r>
          </a:p>
          <a:p>
            <a:r>
              <a:rPr lang="da-DK" dirty="0" smtClean="0"/>
              <a:t>Vi må finde nogle indtægter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74015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Indtægter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143" y="2591770"/>
            <a:ext cx="9485714" cy="28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195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Barselsdagpenge</a:t>
            </a:r>
            <a:r>
              <a:rPr lang="da-DK" dirty="0" smtClean="0"/>
              <a:t> for kvinden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905" y="2601294"/>
            <a:ext cx="9476190" cy="2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83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170</Words>
  <Application>Microsoft Office PowerPoint</Application>
  <PresentationFormat>Widescreen</PresentationFormat>
  <Paragraphs>26</Paragraphs>
  <Slides>13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Beregning af familie-økonomi</vt:lpstr>
      <vt:lpstr>Familien</vt:lpstr>
      <vt:lpstr>Satser for underhold</vt:lpstr>
      <vt:lpstr>Faste udgifter</vt:lpstr>
      <vt:lpstr>Underhold voksen</vt:lpstr>
      <vt:lpstr>Underhold, 2 børn</vt:lpstr>
      <vt:lpstr>Samlede udgifter</vt:lpstr>
      <vt:lpstr>Indtægter</vt:lpstr>
      <vt:lpstr>Barselsdagpenge for kvinden</vt:lpstr>
      <vt:lpstr>A-bidrag (forskud) for barn A</vt:lpstr>
      <vt:lpstr>A-bidrag (uafsluttede sager), barn B</vt:lpstr>
      <vt:lpstr>Er der penge nok?</vt:lpstr>
      <vt:lpstr>Side 580: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Beregning af familie-økonomi</dc:title>
  <dc:creator>pt@kimik-it.gl</dc:creator>
  <cp:lastModifiedBy>pt@kimik-it.gl</cp:lastModifiedBy>
  <cp:revision>4</cp:revision>
  <dcterms:created xsi:type="dcterms:W3CDTF">2016-06-24T08:10:36Z</dcterms:created>
  <dcterms:modified xsi:type="dcterms:W3CDTF">2016-06-24T08:43:32Z</dcterms:modified>
</cp:coreProperties>
</file>